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9" r:id="rId15"/>
    <p:sldId id="266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803F0-AAAC-4F75-A208-F8590954A61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E8B28-BD41-4D12-98E5-4C0392163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9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1A27-B9CD-4206-9665-4BB55388F6C1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546"/>
            <a:ext cx="560832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CC8C-EA3F-4AB6-9DE4-610D04FE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36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8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21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8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4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2298D9-A450-4C92-9C84-7EB39469EE4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3FF4-6DDB-424D-A4D0-6F33CFA27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6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99160"/>
            <a:ext cx="8825658" cy="3651325"/>
          </a:xfrm>
        </p:spPr>
        <p:txBody>
          <a:bodyPr/>
          <a:lstStyle/>
          <a:p>
            <a:pPr algn="ctr"/>
            <a:r>
              <a:rPr lang="en-US" sz="6000" dirty="0" smtClean="0"/>
              <a:t>The care and use of the Room 241 video display and Skype Facility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23820"/>
            <a:ext cx="8825658" cy="614979"/>
          </a:xfrm>
        </p:spPr>
        <p:txBody>
          <a:bodyPr/>
          <a:lstStyle/>
          <a:p>
            <a:pPr algn="ctr"/>
            <a:r>
              <a:rPr lang="en-US" dirty="0" smtClean="0"/>
              <a:t>Never Unplug any cable from the back to these units!!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3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4" y="-1"/>
            <a:ext cx="10467189" cy="2108499"/>
          </a:xfrm>
        </p:spPr>
        <p:txBody>
          <a:bodyPr/>
          <a:lstStyle/>
          <a:p>
            <a:pPr algn="ctr"/>
            <a:r>
              <a:rPr lang="en-US" dirty="0" smtClean="0"/>
              <a:t>To use a laptop wirelessly, use remote, choose “wireless conn”.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43" y="2300064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5727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42" y="150607"/>
            <a:ext cx="9404723" cy="2022438"/>
          </a:xfrm>
        </p:spPr>
        <p:txBody>
          <a:bodyPr/>
          <a:lstStyle/>
          <a:p>
            <a:pPr algn="ctr"/>
            <a:r>
              <a:rPr lang="en-US" sz="4000" dirty="0" smtClean="0"/>
              <a:t>Plug USB into laptop and HDMI into laptop, these are never plugged into the computer under the monitor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461429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443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69" y="0"/>
            <a:ext cx="9404723" cy="2140772"/>
          </a:xfrm>
        </p:spPr>
        <p:txBody>
          <a:bodyPr/>
          <a:lstStyle/>
          <a:p>
            <a:pPr algn="ctr"/>
            <a:r>
              <a:rPr lang="en-US" dirty="0" smtClean="0"/>
              <a:t>For Laptops without standard HDMI Use these special adapters for micro HDMI or Apple data 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39" y="237917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368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84" y="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These adapters are with the HDMI adapter usually on the table under the monitor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3707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763793"/>
            <a:ext cx="8825657" cy="2248349"/>
          </a:xfrm>
        </p:spPr>
        <p:txBody>
          <a:bodyPr/>
          <a:lstStyle/>
          <a:p>
            <a:pPr algn="ctr"/>
            <a:r>
              <a:rPr lang="en-US" dirty="0"/>
              <a:t>As your laptop boots, image will display in ~30 secs</a:t>
            </a:r>
            <a:r>
              <a:rPr lang="en-US" dirty="0" smtClean="0"/>
              <a:t>. Be Patient!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Scrolling needlessly through menus and removing wires from where they are set up never fixes a problem, especially with electronics!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1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7761"/>
            <a:ext cx="10515600" cy="3400145"/>
          </a:xfrm>
        </p:spPr>
        <p:txBody>
          <a:bodyPr>
            <a:normAutofit/>
          </a:bodyPr>
          <a:lstStyle/>
          <a:p>
            <a:r>
              <a:rPr lang="en-US" dirty="0" smtClean="0"/>
              <a:t>When done with the setup please: </a:t>
            </a:r>
            <a:br>
              <a:rPr lang="en-US" dirty="0" smtClean="0"/>
            </a:br>
            <a:r>
              <a:rPr lang="en-US" dirty="0" smtClean="0"/>
              <a:t>1)Turn off the computer  </a:t>
            </a:r>
            <a:br>
              <a:rPr lang="en-US" dirty="0" smtClean="0"/>
            </a:br>
            <a:r>
              <a:rPr lang="en-US" dirty="0" smtClean="0"/>
              <a:t>2)Turn off the monitor</a:t>
            </a:r>
            <a:br>
              <a:rPr lang="en-US" dirty="0" smtClean="0"/>
            </a:br>
            <a:r>
              <a:rPr lang="en-US" dirty="0" smtClean="0"/>
              <a:t>3) Turn off the lights &amp; lock the door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Never, ever put games on this computer</a:t>
            </a:r>
          </a:p>
          <a:p>
            <a:pPr algn="ctr"/>
            <a:r>
              <a:rPr lang="en-US" dirty="0" smtClean="0"/>
              <a:t>This room is not meant for entertainment!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98297" cy="372662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There are two options for using this set up:</a:t>
            </a:r>
            <a:br>
              <a:rPr lang="en-US" sz="5400" dirty="0" smtClean="0"/>
            </a:br>
            <a:r>
              <a:rPr lang="en-US" sz="5400" dirty="0" smtClean="0"/>
              <a:t>Either using the computer under the monitor </a:t>
            </a:r>
            <a:br>
              <a:rPr lang="en-US" sz="5400" dirty="0" smtClean="0"/>
            </a:br>
            <a:r>
              <a:rPr lang="en-US" sz="5400" dirty="0" smtClean="0"/>
              <a:t>or wirelessly with a laptop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464884"/>
            <a:ext cx="8825658" cy="78530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Each are covered in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1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Turn on the Monitor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04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 Select your input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1341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Scroll to Computer, if using files from a thumb drive or Skype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5989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26" y="10847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Turn on the Computer, be patient, this will take about a minute to display an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40" y="2257033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7075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Flip the mouse over and switch it to 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5904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 on the keyboard using the switch on the upper right side.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517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7761"/>
            <a:ext cx="10515600" cy="3400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done with your presentation please: </a:t>
            </a:r>
            <a:br>
              <a:rPr lang="en-US" dirty="0" smtClean="0"/>
            </a:br>
            <a:r>
              <a:rPr lang="en-US" dirty="0" smtClean="0"/>
              <a:t>1)Turn off the computer  </a:t>
            </a:r>
            <a:br>
              <a:rPr lang="en-US" dirty="0" smtClean="0"/>
            </a:br>
            <a:r>
              <a:rPr lang="en-US" dirty="0" smtClean="0"/>
              <a:t>2)Turn off the monitor</a:t>
            </a:r>
            <a:br>
              <a:rPr lang="en-US" dirty="0" smtClean="0"/>
            </a:br>
            <a:r>
              <a:rPr lang="en-US" dirty="0" smtClean="0"/>
              <a:t>3) Turn off the lights &amp; lock the door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Never, ever put games on this computer</a:t>
            </a:r>
          </a:p>
          <a:p>
            <a:r>
              <a:rPr lang="en-US" dirty="0" smtClean="0"/>
              <a:t>This room is not meant for entertainment!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1226</TotalTime>
  <Words>252</Words>
  <Application>Microsoft Office PowerPoint</Application>
  <PresentationFormat>Widescreen</PresentationFormat>
  <Paragraphs>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The care and use of the Room 241 video display and Skype Facility</vt:lpstr>
      <vt:lpstr>There are two options for using this set up: Either using the computer under the monitor  or wirelessly with a laptop</vt:lpstr>
      <vt:lpstr>Step one: Turn on the Monitor</vt:lpstr>
      <vt:lpstr>Step two Select your input</vt:lpstr>
      <vt:lpstr>Scroll to Computer, if using files from a thumb drive or Skype</vt:lpstr>
      <vt:lpstr>Turn on the Computer, be patient, this will take about a minute to display an image</vt:lpstr>
      <vt:lpstr>Flip the mouse over and switch it to on</vt:lpstr>
      <vt:lpstr>Turn on the keyboard using the switch on the upper right side.</vt:lpstr>
      <vt:lpstr>When done with your presentation please:  1)Turn off the computer   2)Turn off the monitor 3) Turn off the lights &amp; lock the door </vt:lpstr>
      <vt:lpstr>To use a laptop wirelessly, use remote, choose “wireless conn”. </vt:lpstr>
      <vt:lpstr>Plug USB into laptop and HDMI into laptop, these are never plugged into the computer under the monitor</vt:lpstr>
      <vt:lpstr>For Laptops without standard HDMI Use these special adapters for micro HDMI or Apple data port</vt:lpstr>
      <vt:lpstr>These adapters are with the HDMI adapter usually on the table under the monitor</vt:lpstr>
      <vt:lpstr>As your laptop boots, image will display in ~30 secs. Be Patient!</vt:lpstr>
      <vt:lpstr>When done with the setup please:  1)Turn off the computer   2)Turn off the monitor 3) Turn off the lights &amp; lock the door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one: Turn on the Monitor</dc:title>
  <dc:creator>Dennis Cuddy</dc:creator>
  <cp:lastModifiedBy>Dennis Cuddy</cp:lastModifiedBy>
  <cp:revision>7</cp:revision>
  <cp:lastPrinted>2016-11-08T18:27:58Z</cp:lastPrinted>
  <dcterms:created xsi:type="dcterms:W3CDTF">2016-11-08T17:41:41Z</dcterms:created>
  <dcterms:modified xsi:type="dcterms:W3CDTF">2016-11-09T14:08:38Z</dcterms:modified>
</cp:coreProperties>
</file>